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1"/>
  </p:notesMasterIdLst>
  <p:handoutMasterIdLst>
    <p:handoutMasterId r:id="rId22"/>
  </p:handoutMasterIdLst>
  <p:sldIdLst>
    <p:sldId id="285" r:id="rId5"/>
    <p:sldId id="289" r:id="rId6"/>
    <p:sldId id="294" r:id="rId7"/>
    <p:sldId id="291" r:id="rId8"/>
    <p:sldId id="292" r:id="rId9"/>
    <p:sldId id="293" r:id="rId10"/>
    <p:sldId id="295" r:id="rId11"/>
    <p:sldId id="296" r:id="rId12"/>
    <p:sldId id="297" r:id="rId13"/>
    <p:sldId id="299" r:id="rId14"/>
    <p:sldId id="298" r:id="rId15"/>
    <p:sldId id="300" r:id="rId16"/>
    <p:sldId id="301" r:id="rId17"/>
    <p:sldId id="302" r:id="rId18"/>
    <p:sldId id="303" r:id="rId19"/>
    <p:sldId id="304" r:id="rId2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276" y="-3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pt>
    <dgm:pt modelId="{F2112778-3197-4E14-99D4-A9A33E4C4BA6}" type="sibTrans" cxnId="{F78DB815-C15E-4CD1-B057-EAD177CBA1CB}">
      <dgm:prSet/>
      <dgm:spPr/>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88261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83572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693950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0.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1.xml.rels><?xml version="1.0" encoding="UTF-8" standalone="yes"?>
<Relationships xmlns="http://schemas.openxmlformats.org/package/2006/relationships"><Relationship Id="rId8" Type="http://schemas.openxmlformats.org/officeDocument/2006/relationships/image" Target="../media/image6.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873409146"/>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34152" y="4567554"/>
            <a:ext cx="2418071" cy="2248553"/>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80806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57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455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406939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13639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642</Words>
  <Application>Microsoft Office PowerPoint</Application>
  <PresentationFormat>Grand écran</PresentationFormat>
  <Paragraphs>161</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Conclusion</vt:lpstr>
      <vt:lpstr>Tita power viz Conclusion</vt:lpstr>
      <vt:lpstr>régression</vt:lpstr>
      <vt:lpstr>régression</vt:lpstr>
      <vt:lpstr>prédiction</vt:lpstr>
      <vt:lpstr>prédiction</vt:lpstr>
      <vt:lpstr>A la discrétion de l’expert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2020-04-09T15:11:57Z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